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45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932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06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92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467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79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89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859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423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339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5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5A648-5E08-4477-8AEF-47F5CC493AD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5635F4-D682-4368-A223-AF4A77BC7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5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Automation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299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Containerized Run Demo</a:t>
            </a:r>
            <a:endParaRPr lang="en-US" dirty="0"/>
          </a:p>
        </p:txBody>
      </p:sp>
      <p:pic>
        <p:nvPicPr>
          <p:cNvPr id="6" name="8B03AC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712693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Automation Framework</vt:lpstr>
      <vt:lpstr>Containerized Run Demo</vt:lpstr>
    </vt:vector>
  </TitlesOfParts>
  <Company>Daimler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Automation Framework</dc:title>
  <dc:creator>Kunal, Kaushik (830-Extern)</dc:creator>
  <cp:lastModifiedBy>Kunal, Kaushik (830-Extern)</cp:lastModifiedBy>
  <cp:revision>3</cp:revision>
  <dcterms:created xsi:type="dcterms:W3CDTF">2020-04-27T15:34:03Z</dcterms:created>
  <dcterms:modified xsi:type="dcterms:W3CDTF">2020-04-27T17:17:54Z</dcterms:modified>
</cp:coreProperties>
</file>

<file path=docProps/thumbnail.jpeg>
</file>